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5" r:id="rId3"/>
    <p:sldId id="257" r:id="rId4"/>
    <p:sldId id="266" r:id="rId5"/>
    <p:sldId id="259" r:id="rId6"/>
    <p:sldId id="283" r:id="rId7"/>
    <p:sldId id="297" r:id="rId8"/>
    <p:sldId id="296" r:id="rId9"/>
    <p:sldId id="265" r:id="rId10"/>
    <p:sldId id="284" r:id="rId11"/>
    <p:sldId id="270" r:id="rId12"/>
    <p:sldId id="282" r:id="rId13"/>
    <p:sldId id="289" r:id="rId14"/>
    <p:sldId id="295" r:id="rId15"/>
    <p:sldId id="298" r:id="rId16"/>
    <p:sldId id="273" r:id="rId17"/>
    <p:sldId id="268" r:id="rId18"/>
    <p:sldId id="269" r:id="rId19"/>
    <p:sldId id="305" r:id="rId20"/>
    <p:sldId id="279" r:id="rId21"/>
    <p:sldId id="302" r:id="rId22"/>
    <p:sldId id="260" r:id="rId23"/>
    <p:sldId id="261" r:id="rId24"/>
    <p:sldId id="300" r:id="rId25"/>
    <p:sldId id="286" r:id="rId26"/>
    <p:sldId id="301" r:id="rId27"/>
    <p:sldId id="304" r:id="rId28"/>
    <p:sldId id="276" r:id="rId29"/>
    <p:sldId id="303" r:id="rId30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125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CF123-77C4-4ADB-808D-2C0930FE7D9C}" type="datetimeFigureOut">
              <a:rPr lang="nb-NO" smtClean="0"/>
              <a:t>15.08.2017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A0E1D-23DB-4D4E-95BA-5E14A2B84A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411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Sølvskatten på 1,2 kg ble funnet i </a:t>
            </a:r>
            <a:r>
              <a:rPr lang="nb-NO" dirty="0" err="1"/>
              <a:t>Brattenskaret</a:t>
            </a:r>
            <a:r>
              <a:rPr lang="nb-NO" dirty="0"/>
              <a:t>. Skatten var pakket inn i </a:t>
            </a:r>
            <a:r>
              <a:rPr lang="nb-NO" baseline="0" dirty="0"/>
              <a:t>never.</a:t>
            </a:r>
            <a:endParaRPr lang="nb-NO" dirty="0"/>
          </a:p>
          <a:p>
            <a:r>
              <a:rPr lang="nb-NO" dirty="0"/>
              <a:t>Var det vikinger eller samer som gjemte skatten? Det vil</a:t>
            </a:r>
            <a:r>
              <a:rPr lang="nb-NO" baseline="0" dirty="0"/>
              <a:t> vi aldri få svar på.</a:t>
            </a:r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165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Rundt 1980</a:t>
            </a:r>
            <a:r>
              <a:rPr lang="nb-NO" baseline="0" dirty="0"/>
              <a:t> er dette bildet tatt, </a:t>
            </a:r>
            <a:r>
              <a:rPr lang="nb-NO" dirty="0"/>
              <a:t>men ser det sånn ut her i dag?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3689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Bildet er tatt rundt</a:t>
            </a:r>
            <a:r>
              <a:rPr lang="nb-NO" baseline="0" dirty="0"/>
              <a:t> 1935. </a:t>
            </a:r>
            <a:r>
              <a:rPr lang="nb-NO" dirty="0"/>
              <a:t>Området der gågata og deler av glasshuset ligger i dag. Kirken ligger på samme plass som før.</a:t>
            </a:r>
            <a:r>
              <a:rPr lang="nb-NO" baseline="0" dirty="0"/>
              <a:t> D</a:t>
            </a:r>
            <a:r>
              <a:rPr lang="nb-NO" dirty="0"/>
              <a:t>a hadde vi også</a:t>
            </a:r>
            <a:r>
              <a:rPr lang="nb-NO" baseline="0" dirty="0"/>
              <a:t> en </a:t>
            </a:r>
            <a:r>
              <a:rPr lang="nb-NO" baseline="0" dirty="0" err="1"/>
              <a:t>Kirkegate</a:t>
            </a:r>
            <a:r>
              <a:rPr lang="nb-NO" baseline="0" dirty="0"/>
              <a:t>, men den har vi ikke lengre.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3090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Kirken</a:t>
            </a:r>
            <a:r>
              <a:rPr lang="nb-NO" baseline="0" dirty="0"/>
              <a:t> var før et samlingssted og veldig viktig for byens befolkning, så hver søndag skulle alle til kirken.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9122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Domkirken</a:t>
            </a:r>
            <a:r>
              <a:rPr lang="nb-NO" baseline="0" dirty="0"/>
              <a:t> eller også kalt Nordlandskatedralen har nå fått et klokkespill, slik at alle som bor i byen vår kan høre vakre melodier derfra. </a:t>
            </a:r>
          </a:p>
          <a:p>
            <a:r>
              <a:rPr lang="nb-NO" baseline="0" dirty="0"/>
              <a:t>Domkirken har også en «skatt» fra den gamle kirken. Vet du hva det er?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8327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Bryggeriet</a:t>
            </a:r>
            <a:r>
              <a:rPr lang="nb-NO" baseline="0" dirty="0"/>
              <a:t> og hermetikkfabrikken (i dag ligger Turistinformasjonene i dette bygget) er de eldste bygningene i bykjernen (bygd 1897), så kommer Nordlandsmuseet bygget i 1903.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9071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1939 bodde det 6243 innbyggere i byen vår.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920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Rådhuset var ferdig i 1959</a:t>
            </a:r>
            <a:r>
              <a:rPr lang="nb-NO" baseline="0" dirty="0"/>
              <a:t> og det tok 19 år å gjenoppbygge byen.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1849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Bilde</a:t>
            </a:r>
            <a:r>
              <a:rPr lang="nb-NO" baseline="0" dirty="0"/>
              <a:t> 2: Her ser vi over </a:t>
            </a:r>
            <a:r>
              <a:rPr lang="nb-NO" baseline="0" dirty="0" err="1"/>
              <a:t>Rønvika</a:t>
            </a:r>
            <a:r>
              <a:rPr lang="nb-NO" baseline="0" dirty="0"/>
              <a:t>, som var på landet før. Der var det bare bondegårder tidligere.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384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Silda kom i 1864.</a:t>
            </a:r>
          </a:p>
          <a:p>
            <a:r>
              <a:rPr lang="nb-NO" dirty="0"/>
              <a:t>Hvordan tror dere folk kom seg hit i</a:t>
            </a:r>
            <a:r>
              <a:rPr lang="nb-NO" baseline="0" dirty="0"/>
              <a:t> gamle dager?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4968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Bilde</a:t>
            </a:r>
            <a:r>
              <a:rPr lang="nb-NO" baseline="0"/>
              <a:t> tatt i forbindelse med kongebesøket i 1906.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7665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Bilde fra nedre torg og der ser vi til høyre den store </a:t>
            </a:r>
            <a:r>
              <a:rPr lang="nb-NO" dirty="0" err="1"/>
              <a:t>Jakhellngården</a:t>
            </a:r>
            <a:r>
              <a:rPr lang="nb-NO" dirty="0"/>
              <a:t>, som ligger på samme plass som</a:t>
            </a:r>
            <a:r>
              <a:rPr lang="nb-NO" baseline="0" dirty="0"/>
              <a:t> dagens </a:t>
            </a:r>
            <a:r>
              <a:rPr lang="nb-NO" baseline="0" dirty="0" err="1"/>
              <a:t>Jakhellngård</a:t>
            </a:r>
            <a:r>
              <a:rPr lang="nb-NO" baseline="0" dirty="0"/>
              <a:t>.</a:t>
            </a:r>
          </a:p>
          <a:p>
            <a:r>
              <a:rPr lang="nb-NO" baseline="0" dirty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50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Riksveien over Saltfjellet sto først ferdig i 1937.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053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3573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6460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Glasshuset bygd i 1992.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083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Bildet 1 - tatt rundt 1920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A0E1D-23DB-4D4E-95BA-5E14A2B84A0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449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8908-7682-42FB-82B5-E8F26D0305CD}" type="datetimeFigureOut">
              <a:rPr lang="nb-NO" smtClean="0"/>
              <a:t>15.08.2017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E6CE-CF87-4670-80C6-8762E05517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017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8908-7682-42FB-82B5-E8F26D0305CD}" type="datetimeFigureOut">
              <a:rPr lang="nb-NO" smtClean="0"/>
              <a:t>15.08.2017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E6CE-CF87-4670-80C6-8762E05517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6738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8908-7682-42FB-82B5-E8F26D0305CD}" type="datetimeFigureOut">
              <a:rPr lang="nb-NO" smtClean="0"/>
              <a:t>15.08.2017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E6CE-CF87-4670-80C6-8762E05517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4191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8908-7682-42FB-82B5-E8F26D0305CD}" type="datetimeFigureOut">
              <a:rPr lang="nb-NO" smtClean="0"/>
              <a:t>15.08.2017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E6CE-CF87-4670-80C6-8762E05517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904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8908-7682-42FB-82B5-E8F26D0305CD}" type="datetimeFigureOut">
              <a:rPr lang="nb-NO" smtClean="0"/>
              <a:t>15.08.2017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E6CE-CF87-4670-80C6-8762E05517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734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8908-7682-42FB-82B5-E8F26D0305CD}" type="datetimeFigureOut">
              <a:rPr lang="nb-NO" smtClean="0"/>
              <a:t>15.08.2017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E6CE-CF87-4670-80C6-8762E05517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610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8908-7682-42FB-82B5-E8F26D0305CD}" type="datetimeFigureOut">
              <a:rPr lang="nb-NO" smtClean="0"/>
              <a:t>15.08.2017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E6CE-CF87-4670-80C6-8762E05517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9316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8908-7682-42FB-82B5-E8F26D0305CD}" type="datetimeFigureOut">
              <a:rPr lang="nb-NO" smtClean="0"/>
              <a:t>15.08.2017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E6CE-CF87-4670-80C6-8762E05517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680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8908-7682-42FB-82B5-E8F26D0305CD}" type="datetimeFigureOut">
              <a:rPr lang="nb-NO" smtClean="0"/>
              <a:t>15.08.2017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E6CE-CF87-4670-80C6-8762E05517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9773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8908-7682-42FB-82B5-E8F26D0305CD}" type="datetimeFigureOut">
              <a:rPr lang="nb-NO" smtClean="0"/>
              <a:t>15.08.2017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E6CE-CF87-4670-80C6-8762E05517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5022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F8908-7682-42FB-82B5-E8F26D0305CD}" type="datetimeFigureOut">
              <a:rPr lang="nb-NO" smtClean="0"/>
              <a:t>15.08.2017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5E6CE-CF87-4670-80C6-8762E05517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111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F8908-7682-42FB-82B5-E8F26D0305CD}" type="datetimeFigureOut">
              <a:rPr lang="nb-NO" smtClean="0"/>
              <a:t>15.08.2017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5E6CE-CF87-4670-80C6-8762E05517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497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8" y="446805"/>
            <a:ext cx="7772400" cy="1109987"/>
          </a:xfrm>
        </p:spPr>
        <p:txBody>
          <a:bodyPr/>
          <a:lstStyle/>
          <a:p>
            <a:r>
              <a:rPr lang="nb-NO" dirty="0"/>
              <a:t>«</a:t>
            </a:r>
            <a:r>
              <a:rPr lang="nb-NO" dirty="0" err="1"/>
              <a:t>Æventyrlige</a:t>
            </a:r>
            <a:r>
              <a:rPr lang="nb-NO" dirty="0"/>
              <a:t> Byen </a:t>
            </a:r>
            <a:r>
              <a:rPr lang="nb-NO" dirty="0" err="1"/>
              <a:t>Vårres</a:t>
            </a:r>
            <a:r>
              <a:rPr lang="nb-NO" dirty="0"/>
              <a:t>»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3361928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3" y="1387320"/>
            <a:ext cx="8862503" cy="389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92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dirty="0"/>
              <a:t>.. etter hvert kom flere biler hit</a:t>
            </a:r>
            <a:br>
              <a:rPr lang="nb-NO" dirty="0"/>
            </a:br>
            <a:endParaRPr lang="nb-N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560840" cy="509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54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Grand Hotell fra 1850</a:t>
            </a:r>
          </a:p>
        </p:txBody>
      </p:sp>
      <p:pic>
        <p:nvPicPr>
          <p:cNvPr id="9218" name="Picture 2" descr="C:\Users\Lisbeth.NORLMUS\Pictures\Powerpoint Byen\8211-88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59"/>
            <a:ext cx="7438701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6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Storgata ved Grand Hotell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		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71384"/>
            <a:ext cx="7672600" cy="502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2424"/>
            <a:ext cx="7816616" cy="524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0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0000" lnSpcReduction="20000"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sz="5100" dirty="0"/>
              <a:t>I dag ligger Glasshuset her </a:t>
            </a:r>
          </a:p>
          <a:p>
            <a:endParaRPr lang="nb-NO" sz="4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7" y="332656"/>
            <a:ext cx="6001343" cy="532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6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nb-NO" sz="4900" dirty="0"/>
              <a:t>Slik så det ut ovenfor Glasshuset</a:t>
            </a:r>
            <a:br>
              <a:rPr lang="nb-NO" dirty="0"/>
            </a:br>
            <a:endParaRPr lang="nb-NO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32848" cy="47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1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Fremdeles ovenfor Glasshuset</a:t>
            </a:r>
          </a:p>
        </p:txBody>
      </p:sp>
      <p:pic>
        <p:nvPicPr>
          <p:cNvPr id="2050" name="Picture 2" descr="C:\Users\Lisbeth.NORLMUS\Pictures\Powerpoint Byen\Nyere tid\NMF008977-00004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32038"/>
            <a:ext cx="7488832" cy="486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18503"/>
          </a:xfrm>
        </p:spPr>
        <p:txBody>
          <a:bodyPr>
            <a:normAutofit/>
          </a:bodyPr>
          <a:lstStyle/>
          <a:p>
            <a:r>
              <a:rPr lang="nb-NO" dirty="0"/>
              <a:t>Bykjernen så slik ut </a:t>
            </a:r>
            <a:br>
              <a:rPr lang="nb-NO" dirty="0"/>
            </a:br>
            <a:endParaRPr lang="nb-NO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57" y="1124744"/>
            <a:ext cx="746424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ett pil 4"/>
          <p:cNvCxnSpPr>
            <a:stCxn id="6" idx="1"/>
          </p:cNvCxnSpPr>
          <p:nvPr/>
        </p:nvCxnSpPr>
        <p:spPr>
          <a:xfrm flipH="1" flipV="1">
            <a:off x="7452320" y="1340768"/>
            <a:ext cx="720080" cy="6887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kstSylinder 5"/>
          <p:cNvSpPr txBox="1"/>
          <p:nvPr/>
        </p:nvSpPr>
        <p:spPr>
          <a:xfrm>
            <a:off x="8172400" y="18448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Kirken</a:t>
            </a:r>
          </a:p>
        </p:txBody>
      </p:sp>
    </p:spTree>
    <p:extLst>
      <p:ext uri="{BB962C8B-B14F-4D97-AF65-F5344CB8AC3E}">
        <p14:creationId xmlns:p14="http://schemas.microsoft.com/office/powerpoint/2010/main" val="42042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Bodø Kirke fra 1888</a:t>
            </a:r>
          </a:p>
        </p:txBody>
      </p:sp>
      <p:pic>
        <p:nvPicPr>
          <p:cNvPr id="8194" name="Picture 2" descr="C:\Users\Lisbeth.NORLMUS\Pictures\Powerpoint Byen\8211-7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54" y="1556792"/>
            <a:ext cx="7967851" cy="44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3B873C5-9D4E-4D3A-91D4-909DF5458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919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Nå ligger Bodø Domkirke der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50042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3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518963-13F5-4EE5-BB5B-ED81848EC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Solparken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E023FD-23C1-4A54-8B81-1779340F8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 descr="C:\Users\Lisbeth.NORLMUS\Pictures\Powerpoint Byen\NMF008058-00012.jpg">
            <a:extLst>
              <a:ext uri="{FF2B5EF4-FFF2-40B4-BE49-F238E27FC236}">
                <a16:creationId xmlns:a16="http://schemas.microsoft.com/office/drawing/2014/main" id="{53F45194-A0D1-4D04-B585-FD21E815D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667346" cy="475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4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b-NO" dirty="0"/>
            </a:br>
            <a:r>
              <a:rPr lang="nb-NO" dirty="0"/>
              <a:t> 1000 år gammel Sølvskatt viser</a:t>
            </a:r>
            <a:br>
              <a:rPr lang="nb-NO" dirty="0"/>
            </a:br>
            <a:r>
              <a:rPr lang="nb-NO" dirty="0"/>
              <a:t> at her har det vært bosetning lenge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20482" name="Picture 2" descr="C:\Users\Lisbeth.NORLMUS\Pictures\Powerpoint Byen\8830-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264696" cy="47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26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Vi hadde eget bryggeri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 algn="ctr">
              <a:buNone/>
            </a:pPr>
            <a:r>
              <a:rPr lang="nb-NO" dirty="0"/>
              <a:t>Her ble Eventyrbrusen laget</a:t>
            </a:r>
          </a:p>
        </p:txBody>
      </p:sp>
      <p:pic>
        <p:nvPicPr>
          <p:cNvPr id="21506" name="Picture 2" descr="C:\Users\Lisbeth.NORLMUS\Pictures\Powerpoint Byen\9042-1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48160"/>
            <a:ext cx="5759554" cy="427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9138">
            <a:off x="257971" y="4008092"/>
            <a:ext cx="2313111" cy="168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Bodø - en skikkelig by! 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47" y="1196752"/>
            <a:ext cx="701087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2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27. Mai 1940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dirty="0"/>
              <a:t>Byen bombes og brenner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196752"/>
            <a:ext cx="6334431" cy="448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88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Stort sett ruiner sto igjen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3075" name="Picture 3" descr="C:\Users\Lisbeth.NORLMUS\Pictures\Powerpoint Byen\9050-1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92" y="836712"/>
            <a:ext cx="7580129" cy="483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6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b-NO" dirty="0"/>
            </a:br>
            <a:r>
              <a:rPr lang="nb-NO" dirty="0"/>
              <a:t>Da Rådhuset sto ferdig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92500" lnSpcReduction="10000"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dirty="0"/>
              <a:t>var byen gjenoppbygd</a:t>
            </a:r>
          </a:p>
          <a:p>
            <a:endParaRPr lang="nb-N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62502"/>
            <a:ext cx="7156729" cy="472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4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Bodø er byen i stadig utvikling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97630D2-2326-4CFC-AE09-85121023C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42" y="1268760"/>
            <a:ext cx="7876715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nb-NO" dirty="0"/>
              <a:t>Stormen kulturhus og bibliotek </a:t>
            </a:r>
            <a:br>
              <a:rPr lang="nb-NO" dirty="0"/>
            </a:br>
            <a:endParaRPr lang="nb-NO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5" y="1340768"/>
            <a:ext cx="8876658" cy="395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0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liker du med byen din?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48638"/>
            <a:ext cx="7704856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51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«Byen </a:t>
            </a:r>
            <a:r>
              <a:rPr lang="nb-NO" dirty="0" err="1"/>
              <a:t>Vårres</a:t>
            </a:r>
            <a:r>
              <a:rPr lang="nb-NO" dirty="0"/>
              <a:t>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3663"/>
            <a:ext cx="8938367" cy="345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241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Velkommen til oss</a:t>
            </a:r>
            <a:br>
              <a:rPr lang="nb-NO" dirty="0"/>
            </a:br>
            <a:endParaRPr lang="nb-NO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165304"/>
            <a:ext cx="2388519" cy="57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8471"/>
            <a:ext cx="7848872" cy="52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82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Hundholmen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 algn="ctr">
              <a:buNone/>
            </a:pPr>
            <a:r>
              <a:rPr lang="nb-NO" dirty="0"/>
              <a:t>..var starten på byen vår -  få bodde her</a:t>
            </a:r>
          </a:p>
        </p:txBody>
      </p:sp>
      <p:pic>
        <p:nvPicPr>
          <p:cNvPr id="2050" name="Picture 2" descr="C:\Users\Lisbeth.NORLMUS\Pictures\Powerpoint Byen\NMF010260-0000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"/>
          <a:stretch/>
        </p:blipFill>
        <p:spPr bwMode="auto">
          <a:xfrm>
            <a:off x="1403648" y="1196752"/>
            <a:ext cx="6219056" cy="441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61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Skapningen </a:t>
            </a:r>
            <a:r>
              <a:rPr lang="nb-NO" dirty="0" err="1"/>
              <a:t>Clupea</a:t>
            </a:r>
            <a:r>
              <a:rPr lang="nb-NO" dirty="0"/>
              <a:t> </a:t>
            </a:r>
            <a:r>
              <a:rPr lang="nb-NO" dirty="0" err="1"/>
              <a:t>Harengus</a:t>
            </a:r>
            <a:r>
              <a:rPr lang="nb-NO" dirty="0"/>
              <a:t> - silda</a:t>
            </a:r>
            <a:br>
              <a:rPr lang="nb-NO" dirty="0"/>
            </a:br>
            <a:r>
              <a:rPr lang="nb-NO" dirty="0"/>
              <a:t>fikk byen til å utvikle seg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6" r="7819"/>
          <a:stretch/>
        </p:blipFill>
        <p:spPr bwMode="auto">
          <a:xfrm>
            <a:off x="149623" y="1702472"/>
            <a:ext cx="886920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649" y="1675484"/>
            <a:ext cx="1806176" cy="369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457200" y="1600201"/>
            <a:ext cx="3538736" cy="2047531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74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Silda skapte nye arbeidsplasser   </a:t>
            </a:r>
            <a:br>
              <a:rPr lang="nb-NO" dirty="0"/>
            </a:br>
            <a:r>
              <a:rPr lang="nb-NO" dirty="0"/>
              <a:t>- mange flyttet hit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17410" name="Picture 2" descr="C:\Users\Lisbeth.NORLMUS\Pictures\Powerpoint Byen\9050-94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1"/>
          <a:stretch/>
        </p:blipFill>
        <p:spPr bwMode="auto">
          <a:xfrm>
            <a:off x="1346056" y="1484784"/>
            <a:ext cx="6524864" cy="493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84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Alt måtte fraktes med båt.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pic>
        <p:nvPicPr>
          <p:cNvPr id="19458" name="Picture 2" descr="C:\Users\Lisbeth.NORLMUS\Pictures\Powerpoint Byen\8231-1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1656"/>
            <a:ext cx="764147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0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Kaia var møteplass for folk</a:t>
            </a:r>
            <a:br>
              <a:rPr lang="nb-NO" dirty="0"/>
            </a:br>
            <a:endParaRPr lang="nb-NO" dirty="0"/>
          </a:p>
        </p:txBody>
      </p:sp>
      <p:pic>
        <p:nvPicPr>
          <p:cNvPr id="1027" name="Picture 3" descr="C:\Users\Lisbeth.NORLMUS\Pictures\Powerpoint Byen\8509-1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73" y="980728"/>
            <a:ext cx="7681059" cy="493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9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Hva hadde dampen med?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146" name="Picture 2" descr="C:\Users\Lisbeth.NORLMUS\Pictures\Powerpoint Byen\9050-9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59"/>
            <a:ext cx="7704856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8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I 1913 kom byens første bil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3074" name="Picture 2" descr="Z:\DKS\Æventyrlige Byen Vårres\Bilder til Æventyrlige\2790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58967"/>
            <a:ext cx="7344816" cy="51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2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458</Words>
  <Application>Microsoft Office PowerPoint</Application>
  <PresentationFormat>Skjermfremvisning (4:3)</PresentationFormat>
  <Paragraphs>160</Paragraphs>
  <Slides>29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Office-tema</vt:lpstr>
      <vt:lpstr>«Æventyrlige Byen Vårres»</vt:lpstr>
      <vt:lpstr>  1000 år gammel Sølvskatt viser  at her har det vært bosetning lenge</vt:lpstr>
      <vt:lpstr>Hundholmen</vt:lpstr>
      <vt:lpstr>Skapningen Clupea Harengus - silda fikk byen til å utvikle seg</vt:lpstr>
      <vt:lpstr>Silda skapte nye arbeidsplasser    - mange flyttet hit</vt:lpstr>
      <vt:lpstr>Alt måtte fraktes med båt.</vt:lpstr>
      <vt:lpstr>Kaia var møteplass for folk </vt:lpstr>
      <vt:lpstr>Hva hadde dampen med?</vt:lpstr>
      <vt:lpstr>I 1913 kom byens første bil</vt:lpstr>
      <vt:lpstr>.. etter hvert kom flere biler hit </vt:lpstr>
      <vt:lpstr>Grand Hotell fra 1850</vt:lpstr>
      <vt:lpstr>Storgata ved Grand Hotell</vt:lpstr>
      <vt:lpstr>PowerPoint-presentasjon</vt:lpstr>
      <vt:lpstr>Slik så det ut ovenfor Glasshuset </vt:lpstr>
      <vt:lpstr>Fremdeles ovenfor Glasshuset</vt:lpstr>
      <vt:lpstr>Bykjernen så slik ut  </vt:lpstr>
      <vt:lpstr>Bodø Kirke fra 1888</vt:lpstr>
      <vt:lpstr>Nå ligger Bodø Domkirke der</vt:lpstr>
      <vt:lpstr>Solparken</vt:lpstr>
      <vt:lpstr>Vi hadde eget bryggeri</vt:lpstr>
      <vt:lpstr> Bodø - en skikkelig by!  </vt:lpstr>
      <vt:lpstr>27. Mai 1940 </vt:lpstr>
      <vt:lpstr>Stort sett ruiner sto igjen </vt:lpstr>
      <vt:lpstr> Da Rådhuset sto ferdig  </vt:lpstr>
      <vt:lpstr>Bodø er byen i stadig utvikling </vt:lpstr>
      <vt:lpstr>Stormen kulturhus og bibliotek  </vt:lpstr>
      <vt:lpstr>Hva liker du med byen din?</vt:lpstr>
      <vt:lpstr>«Byen Vårres»</vt:lpstr>
      <vt:lpstr>Velkommen til oss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Lisbeth Meyer</dc:creator>
  <cp:lastModifiedBy>Hedi Fagervik</cp:lastModifiedBy>
  <cp:revision>89</cp:revision>
  <dcterms:created xsi:type="dcterms:W3CDTF">2014-07-08T08:28:26Z</dcterms:created>
  <dcterms:modified xsi:type="dcterms:W3CDTF">2017-08-15T11:42:24Z</dcterms:modified>
</cp:coreProperties>
</file>